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4046" r:id="rId1"/>
    <p:sldMasterId id="2147484034" r:id="rId2"/>
    <p:sldMasterId id="2147484033" r:id="rId3"/>
    <p:sldMasterId id="2147484021" r:id="rId4"/>
    <p:sldMasterId id="2147483879" r:id="rId5"/>
    <p:sldMasterId id="2147483880" r:id="rId6"/>
    <p:sldMasterId id="2147483881" r:id="rId7"/>
    <p:sldMasterId id="2147483882" r:id="rId8"/>
    <p:sldMasterId id="2147483883" r:id="rId9"/>
    <p:sldMasterId id="2147483885" r:id="rId10"/>
    <p:sldMasterId id="2147483886" r:id="rId11"/>
    <p:sldMasterId id="2147483887" r:id="rId12"/>
  </p:sldMasterIdLst>
  <p:notesMasterIdLst>
    <p:notesMasterId r:id="rId20"/>
  </p:notesMasterIdLst>
  <p:handoutMasterIdLst>
    <p:handoutMasterId r:id="rId21"/>
  </p:handoutMasterIdLst>
  <p:sldIdLst>
    <p:sldId id="583" r:id="rId13"/>
    <p:sldId id="602" r:id="rId14"/>
    <p:sldId id="608" r:id="rId15"/>
    <p:sldId id="609" r:id="rId16"/>
    <p:sldId id="610" r:id="rId17"/>
    <p:sldId id="611" r:id="rId18"/>
    <p:sldId id="612" r:id="rId19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0099"/>
    <a:srgbClr val="008000"/>
    <a:srgbClr val="1D02BE"/>
    <a:srgbClr val="FF3300"/>
    <a:srgbClr val="00FFCC"/>
    <a:srgbClr val="FF6600"/>
    <a:srgbClr val="FFFF99"/>
    <a:srgbClr val="CCECFF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7" autoAdjust="0"/>
    <p:restoredTop sz="89267" autoAdjust="0"/>
  </p:normalViewPr>
  <p:slideViewPr>
    <p:cSldViewPr>
      <p:cViewPr>
        <p:scale>
          <a:sx n="74" d="100"/>
          <a:sy n="74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2"/>
    </p:cViewPr>
  </p:sorterViewPr>
  <p:notesViewPr>
    <p:cSldViewPr>
      <p:cViewPr varScale="1">
        <p:scale>
          <a:sx n="54" d="100"/>
          <a:sy n="54" d="100"/>
        </p:scale>
        <p:origin x="-2928" y="-108"/>
      </p:cViewPr>
      <p:guideLst>
        <p:guide orient="horz" pos="312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7"/>
          </a:xfrm>
          <a:prstGeom prst="rect">
            <a:avLst/>
          </a:prstGeom>
        </p:spPr>
        <p:txBody>
          <a:bodyPr vert="horz" lIns="91854" tIns="45928" rIns="91854" bIns="45928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92" y="2"/>
            <a:ext cx="2946400" cy="496887"/>
          </a:xfrm>
          <a:prstGeom prst="rect">
            <a:avLst/>
          </a:prstGeom>
        </p:spPr>
        <p:txBody>
          <a:bodyPr vert="horz" lIns="91854" tIns="45928" rIns="91854" bIns="45928" rtlCol="0"/>
          <a:lstStyle>
            <a:lvl1pPr algn="r">
              <a:defRPr kumimoji="1"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28167"/>
            <a:ext cx="2946400" cy="496886"/>
          </a:xfrm>
          <a:prstGeom prst="rect">
            <a:avLst/>
          </a:prstGeom>
        </p:spPr>
        <p:txBody>
          <a:bodyPr vert="horz" lIns="91854" tIns="45928" rIns="91854" bIns="45928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92" y="9428167"/>
            <a:ext cx="2946400" cy="496886"/>
          </a:xfrm>
          <a:prstGeom prst="rect">
            <a:avLst/>
          </a:prstGeom>
        </p:spPr>
        <p:txBody>
          <a:bodyPr vert="horz" lIns="91854" tIns="45928" rIns="91854" bIns="45928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6936647D-BAB5-43CE-B0C1-8DD02F5CBB2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0117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3" tIns="46286" rIns="92573" bIns="46286" numCol="1" anchor="t" anchorCtr="0" compatLnSpc="1">
            <a:prstTxWarp prst="textNoShape">
              <a:avLst/>
            </a:prstTxWarp>
          </a:bodyPr>
          <a:lstStyle>
            <a:lvl1pPr defTabSz="92130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5" y="0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3" tIns="46286" rIns="92573" bIns="46286" numCol="1" anchor="t" anchorCtr="0" compatLnSpc="1">
            <a:prstTxWarp prst="textNoShape">
              <a:avLst/>
            </a:prstTxWarp>
          </a:bodyPr>
          <a:lstStyle>
            <a:lvl1pPr algn="r" defTabSz="92130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4878"/>
            <a:ext cx="498792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3" tIns="46286" rIns="92573" bIns="46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noProof="0" smtClean="0"/>
              <a:t>マスタ テキストの書式設定</a:t>
            </a:r>
          </a:p>
          <a:p>
            <a:pPr lvl="1"/>
            <a:r>
              <a:rPr lang="ja-JP" noProof="0" smtClean="0"/>
              <a:t>第 </a:t>
            </a:r>
            <a:r>
              <a:rPr lang="en-US" noProof="0" smtClean="0"/>
              <a:t>2 </a:t>
            </a:r>
            <a:r>
              <a:rPr lang="ja-JP" noProof="0" smtClean="0"/>
              <a:t>レベル</a:t>
            </a:r>
          </a:p>
          <a:p>
            <a:pPr lvl="2"/>
            <a:r>
              <a:rPr lang="ja-JP" noProof="0" smtClean="0"/>
              <a:t>第 </a:t>
            </a:r>
            <a:r>
              <a:rPr lang="en-US" noProof="0" smtClean="0"/>
              <a:t>3 </a:t>
            </a:r>
            <a:r>
              <a:rPr lang="ja-JP" noProof="0" smtClean="0"/>
              <a:t>レベル</a:t>
            </a:r>
          </a:p>
          <a:p>
            <a:pPr lvl="3"/>
            <a:r>
              <a:rPr lang="ja-JP" noProof="0" smtClean="0"/>
              <a:t>第 </a:t>
            </a:r>
            <a:r>
              <a:rPr lang="en-US" noProof="0" smtClean="0"/>
              <a:t>4 </a:t>
            </a:r>
            <a:r>
              <a:rPr lang="ja-JP" noProof="0" smtClean="0"/>
              <a:t>レベル</a:t>
            </a:r>
          </a:p>
          <a:p>
            <a:pPr lvl="4"/>
            <a:r>
              <a:rPr lang="ja-JP" noProof="0" smtClean="0"/>
              <a:t>第 </a:t>
            </a:r>
            <a:r>
              <a:rPr lang="en-US" noProof="0" smtClean="0"/>
              <a:t>5 </a:t>
            </a:r>
            <a:r>
              <a:rPr lang="ja-JP" noProof="0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1342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3" tIns="46286" rIns="92573" bIns="46286" numCol="1" anchor="b" anchorCtr="0" compatLnSpc="1">
            <a:prstTxWarp prst="textNoShape">
              <a:avLst/>
            </a:prstTxWarp>
          </a:bodyPr>
          <a:lstStyle>
            <a:lvl1pPr defTabSz="92130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5" y="9431342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73" tIns="46286" rIns="92573" bIns="46286" numCol="1" anchor="b" anchorCtr="0" compatLnSpc="1">
            <a:prstTxWarp prst="textNoShape">
              <a:avLst/>
            </a:prstTxWarp>
          </a:bodyPr>
          <a:lstStyle>
            <a:lvl1pPr algn="r" defTabSz="921308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5412611-FC0C-40B0-A70E-CB5336B2F05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12611-FC0C-40B0-A70E-CB5336B2F0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64228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72299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13995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3162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110158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5181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00277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503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61905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1175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36179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6CD9-3151-4499-9DF3-4F651E38EF3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3B57-FF7D-41D3-8F3C-4DD066592A7F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A6CE-C04C-4742-8260-AC295972E36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0650-E154-4D29-9BAF-80D729AEEC7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F475-64A8-43D2-A283-F9AC16B14EA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8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E272-D462-4E2D-812F-9D29C3EBBC6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FC40-5207-4ED2-8446-E16AE6A1F2B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5EB7-8202-4DC2-9EB2-E6878181C25C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0921-2C3D-46CF-B60A-26B36834B1F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0E03-A69C-4D2D-9297-9FFED091196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F6E4-2CE0-463A-AFA8-572B586BC65F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B8CE-D005-478A-B637-0B1FCBC1921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038-1DDC-44B1-8620-70D800838AC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2502-A393-4A59-97F0-73FDD54B31A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8AB1-FF9C-4D40-8AB5-DACD0A60FAA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691D-9361-49E9-92A3-2AC2106208E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8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26C1-5D33-44A0-95C3-84B92877DC6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2BF7-E14D-4079-81C1-3456DDF2F96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83F7-D486-4EB3-B225-EF799D8C28A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6205-975C-4744-A638-B5B44541C3D1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185E-9861-4588-A647-B4B6F46A5809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3EAE-944D-46CC-BB12-AE3942BDE26F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97F9-1B60-479D-8A5A-B590A2365EA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05BD-1045-44A9-B190-9C2E28CA577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B588-1AA8-42E0-B303-8B76150AEEA1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89A1-17C0-467A-96BE-2B94DFDD666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7E35-7CDB-427F-862A-82C8C2ED4F6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8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2D71-7698-4C24-83D3-970E3D25A4F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9D34-5DF3-4F39-8A60-B599D8A7714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C126-0291-4933-B3A9-E59C9B1DE3E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5B51-536C-4970-9D86-01D4BE16F18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3782-C28C-4568-B43F-9EFFC0C738B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C6AA-745C-4D31-80A4-FA562726D68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C895-C760-43E5-B4D1-07AE2468CD6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8978-5EE7-42A8-B949-0F92B416884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082-B5E0-4F24-B85D-2F0A55939C5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FB66-9B17-4DFB-AD34-A727D34FDA6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7A85-8E94-4BED-A921-A1294CA21D7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8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B55E-80DC-410F-AB0D-C1FD465B494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0292-7148-4424-ABC6-37969E3EE32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306F-54ED-44FB-A9D2-A4856521B11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C572-C09F-4F13-B3C7-A8BCF76E433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364D-2151-44A1-A5B8-0AC042934F6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9422-448F-4E19-BE5D-3A72F7065EF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A7E7-F205-4BFE-9C96-ED4D8CD4199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  <p:transition advTm="7000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2842-3447-466B-A0FC-BC81D237B43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44016" y="-67454"/>
            <a:ext cx="2123728" cy="400110"/>
          </a:xfrm>
          <a:prstGeom prst="rect">
            <a:avLst/>
          </a:prstGeom>
          <a:noFill/>
          <a:ln w="349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20160215-14:20</a:t>
            </a:r>
            <a:endParaRPr lang="ja-JP" altLang="en-US" sz="2000" b="1" cap="none" spc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0C4A-3767-45C1-9660-7816BD7CD29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  <p:transition advTm="7000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3557-876F-48CE-B84D-AA90B726FFB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  <p:transition advTm="7000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18A1-EF82-418B-B25A-97F426F88DA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  <p:transition advTm="7000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8531-5EA7-4E6A-85E5-D6A35F7A3D4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  <p:transition advTm="7000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86A9-B348-4110-8D67-5AFAFFF6766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020272" y="0"/>
            <a:ext cx="2088232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明朝" pitchFamily="18" charset="-128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392978" cy="77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B672-53E7-4567-8ACC-E24B1CB54AA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E0F0-68F1-45D1-A66E-F88E040170E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F76B-EBBE-4784-AEE5-481AA88EA39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FE10-FC4C-4FF2-A6B9-C20A1C235D8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BD1E-F5AA-4D15-B35A-3A2DC06C2DC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8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7EDB-8EE4-4D2F-BB24-8708F2271C8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19E2-AB08-4579-8789-C84700EB6E8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3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B648-75D7-47E4-9593-B08F372E2BD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44A3-C5C0-445B-A76F-FE724D3D8A9C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1523-6834-466C-94A2-898699D0801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3C11-A276-4AA0-B943-967A956DA77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4CAB-8699-4728-A4D2-0BCB1E4402E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62F8-38F5-40F1-A4E0-79447903C86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DB31-F0BA-4522-BA76-1BBE84EBC2E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4C66-0362-4D86-A474-EE468D11F3E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" name="フッター プレースホルダ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Ovr>
    <a:masterClrMapping/>
  </p:clrMapOvr>
  <p:transition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EE8C-5D3D-443B-8D53-FFA2CE8F1011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1D57-29F8-44A9-807B-0AD7A2EC4BC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44" name="日付プレースホルダ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218F9A-4341-4F0A-9A31-444DA76285D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10245" name="フッター プレースホルダ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スライド番号プレースホルダ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1267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169B8A-EECB-4BE9-83D4-A918A577577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11269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2291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941AF8E-A620-44F2-AB24-5D4989F0EAD9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12293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C1BB-C7EA-4445-A12B-11495C49774D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199B-11FE-4C1B-BA19-4C12B61CFEB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2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8E0CD2-DB57-46DC-8991-1CB748C0914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2053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14AC-DFC1-4021-963D-8A9C21C3960E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EB96-5627-432A-BDA8-B8D55D45F65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2646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7000">
        <p:wipe dir="r"/>
      </p:transition>
    </mc:Choice>
    <mc:Fallback>
      <p:transition spd="slow" advTm="7000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4099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日付プレースホル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C2D801E-DC3E-42FF-8E16-6D6FB8AF691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4101" name="フッター プレースホル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スライド番号プレースホル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5123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日付プレースホルダ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6CF77A1-1F99-4061-A68D-CEA7B9548804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5125" name="フッター プレースホルダ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スライド番号プレースホルダ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6147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日付プレースホルダ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D81F11-8160-497B-9B22-E4101D1330CC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6149" name="フッター プレースホルダ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スライド番号プレースホルダ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7171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日付プレースホル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47FA94-9333-4CD0-B17E-0C4C994638A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7173" name="フッター プレースホル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スライド番号プレースホル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9"/>
          <p:cNvSpPr>
            <a:spLocks noChangeArrowheads="1"/>
          </p:cNvSpPr>
          <p:nvPr userDrawn="1"/>
        </p:nvSpPr>
        <p:spPr bwMode="auto">
          <a:xfrm>
            <a:off x="323850" y="836613"/>
            <a:ext cx="7596188" cy="7302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ja-JP" sz="1000" b="1" i="1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195" name="Picture 8" descr="SME Logo RGB Tagline - 156x75 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3163" y="115888"/>
            <a:ext cx="15128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日付プレースホル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AD9CDD1-752C-4895-808E-56BE8B60AF6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</p:sldLayoutIdLst>
  <p:transition advTm="7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3" y="1412776"/>
            <a:ext cx="8512277" cy="477811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88629" y="6334780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2019/2/22</a:t>
            </a:r>
            <a:endParaRPr kumimoji="1" lang="ja-JP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93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14:flythrough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7"/>
          <p:cNvGrpSpPr/>
          <p:nvPr/>
        </p:nvGrpSpPr>
        <p:grpSpPr>
          <a:xfrm>
            <a:off x="2627784" y="1268760"/>
            <a:ext cx="6516216" cy="5030744"/>
            <a:chOff x="5580112" y="2492896"/>
            <a:chExt cx="6858000" cy="539339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2492896"/>
              <a:ext cx="6858000" cy="535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円/楕円 11"/>
            <p:cNvSpPr/>
            <p:nvPr/>
          </p:nvSpPr>
          <p:spPr>
            <a:xfrm>
              <a:off x="8289032" y="5543200"/>
              <a:ext cx="288032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上矢印 12"/>
            <p:cNvSpPr/>
            <p:nvPr/>
          </p:nvSpPr>
          <p:spPr>
            <a:xfrm>
              <a:off x="8217024" y="3022920"/>
              <a:ext cx="288032" cy="23762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064896" y="7127376"/>
              <a:ext cx="1274085" cy="7589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+mj-ea"/>
                  <a:ea typeface="+mj-ea"/>
                </a:rPr>
                <a:t>デトロイト</a:t>
              </a:r>
              <a:endParaRPr kumimoji="1" lang="en-US" altLang="ja-JP" sz="2000" b="1" dirty="0" smtClean="0">
                <a:latin typeface="+mj-ea"/>
                <a:ea typeface="+mj-ea"/>
              </a:endParaRPr>
            </a:p>
            <a:p>
              <a:r>
                <a:rPr lang="ja-JP" altLang="en-US" sz="2000" b="1" dirty="0" smtClean="0">
                  <a:latin typeface="+mj-ea"/>
                  <a:ea typeface="+mj-ea"/>
                </a:rPr>
                <a:t>国際空港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577064" y="5399184"/>
              <a:ext cx="465973" cy="4289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+mj-ea"/>
                  <a:ea typeface="+mj-ea"/>
                </a:rPr>
                <a:t>旧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712968" y="2518864"/>
              <a:ext cx="465973" cy="4289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>
                  <a:latin typeface="+mj-ea"/>
                  <a:ea typeface="+mj-ea"/>
                </a:rPr>
                <a:t>新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3789040"/>
            <a:ext cx="2699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0"/>
          <p:cNvGrpSpPr/>
          <p:nvPr/>
        </p:nvGrpSpPr>
        <p:grpSpPr>
          <a:xfrm>
            <a:off x="0" y="827420"/>
            <a:ext cx="2736304" cy="1097040"/>
            <a:chOff x="0" y="683404"/>
            <a:chExt cx="2736304" cy="109704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613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ja-JP" sz="1600" dirty="0"/>
                <a:t>1000 Town Center, Suite 1910, </a:t>
              </a:r>
              <a:r>
                <a:rPr lang="en-US" altLang="ja-JP" sz="2400" b="1" dirty="0"/>
                <a:t>Southfield</a:t>
              </a:r>
              <a:r>
                <a:rPr lang="en-US" altLang="ja-JP" sz="1600" dirty="0"/>
                <a:t>, MI 48075</a:t>
              </a:r>
              <a:endParaRPr lang="ja-JP" altLang="en-US" sz="1600" dirty="0"/>
            </a:p>
          </p:txBody>
        </p:sp>
      </p:grpSp>
      <p:grpSp>
        <p:nvGrpSpPr>
          <p:cNvPr id="6" name="グループ化 21"/>
          <p:cNvGrpSpPr/>
          <p:nvPr/>
        </p:nvGrpSpPr>
        <p:grpSpPr>
          <a:xfrm>
            <a:off x="0" y="3675801"/>
            <a:ext cx="2915816" cy="1049343"/>
            <a:chOff x="0" y="3501008"/>
            <a:chExt cx="2915816" cy="1049343"/>
          </a:xfrm>
        </p:grpSpPr>
        <p:sp>
          <p:nvSpPr>
            <p:cNvPr id="9" name="正方形/長方形 8"/>
            <p:cNvSpPr/>
            <p:nvPr/>
          </p:nvSpPr>
          <p:spPr>
            <a:xfrm>
              <a:off x="0" y="3996353"/>
              <a:ext cx="291581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One SME </a:t>
              </a:r>
              <a:r>
                <a:rPr lang="en-US" altLang="ja-JP" sz="1600" dirty="0" smtClean="0"/>
                <a:t>Drive</a:t>
              </a:r>
              <a:r>
                <a:rPr lang="en-US" altLang="ja-JP" sz="2000" b="1" dirty="0" smtClean="0"/>
                <a:t> </a:t>
              </a:r>
              <a:r>
                <a:rPr lang="en-US" altLang="ja-JP" sz="2400" b="1" dirty="0"/>
                <a:t>Dearborn</a:t>
              </a:r>
              <a:r>
                <a:rPr lang="en-US" altLang="ja-JP" sz="1600" dirty="0"/>
                <a:t>, MI 48128 </a:t>
              </a:r>
              <a:endParaRPr lang="ja-JP" altLang="en-US" sz="16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0" y="3501008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 smtClean="0">
                  <a:latin typeface="+mj-ea"/>
                  <a:ea typeface="+mj-ea"/>
                </a:rPr>
                <a:t>旧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</p:grpSp>
      <p:pic>
        <p:nvPicPr>
          <p:cNvPr id="1027" name="Picture 3" descr="C:\Users\SME-KAMIYA\Documents\ホームページ関連\sme-japanHP 20170222\imag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9839"/>
            <a:ext cx="1513458" cy="1013417"/>
          </a:xfrm>
          <a:prstGeom prst="rect">
            <a:avLst/>
          </a:prstGeom>
          <a:noFill/>
        </p:spPr>
      </p:pic>
      <p:pic>
        <p:nvPicPr>
          <p:cNvPr id="1028" name="Picture 4" descr="C:\Users\SME-KAMIYA\Documents\ホームページ関連\sme-japanHP 20170222\image13.jpg"/>
          <p:cNvPicPr>
            <a:picLocks noChangeAspect="1" noChangeArrowheads="1"/>
          </p:cNvPicPr>
          <p:nvPr/>
        </p:nvPicPr>
        <p:blipFill>
          <a:blip r:embed="rId4" cstate="print"/>
          <a:srcRect t="16112"/>
          <a:stretch>
            <a:fillRect/>
          </a:stretch>
        </p:blipFill>
        <p:spPr bwMode="auto">
          <a:xfrm>
            <a:off x="0" y="5733256"/>
            <a:ext cx="3012374" cy="1124744"/>
          </a:xfrm>
          <a:prstGeom prst="rect">
            <a:avLst/>
          </a:prstGeom>
          <a:noFill/>
        </p:spPr>
      </p:pic>
      <p:sp>
        <p:nvSpPr>
          <p:cNvPr id="27" name="角丸四角形 26"/>
          <p:cNvSpPr/>
          <p:nvPr/>
        </p:nvSpPr>
        <p:spPr>
          <a:xfrm>
            <a:off x="3429791" y="5475059"/>
            <a:ext cx="1800200" cy="864096"/>
          </a:xfrm>
          <a:prstGeom prst="roundRect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3923928" y="4365104"/>
            <a:ext cx="1224136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 rot="19080000">
            <a:off x="3639605" y="4630406"/>
            <a:ext cx="11929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約</a:t>
            </a:r>
            <a:r>
              <a:rPr lang="en-US" altLang="ja-JP" sz="2400" dirty="0" smtClean="0">
                <a:latin typeface="+mj-ea"/>
                <a:ea typeface="+mj-ea"/>
              </a:rPr>
              <a:t>20km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21600000">
            <a:off x="4660585" y="2446730"/>
            <a:ext cx="11929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約</a:t>
            </a:r>
            <a:r>
              <a:rPr lang="en-US" altLang="ja-JP" sz="2400" dirty="0" smtClean="0">
                <a:latin typeface="+mj-ea"/>
                <a:ea typeface="+mj-ea"/>
              </a:rPr>
              <a:t>25km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2125816" cy="79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1895872" cy="189587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grpSp>
        <p:nvGrpSpPr>
          <p:cNvPr id="3" name="グループ化 20"/>
          <p:cNvGrpSpPr/>
          <p:nvPr/>
        </p:nvGrpSpPr>
        <p:grpSpPr>
          <a:xfrm>
            <a:off x="0" y="827420"/>
            <a:ext cx="2736304" cy="1037729"/>
            <a:chOff x="0" y="683404"/>
            <a:chExt cx="2736304" cy="10377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1000 Town Center, Suite 1910, Southfield, MI 48075</a:t>
              </a:r>
              <a:endParaRPr lang="ja-JP" altLang="en-US" sz="1600" dirty="0"/>
            </a:p>
          </p:txBody>
        </p:sp>
      </p:grp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895872" cy="189587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grpSp>
        <p:nvGrpSpPr>
          <p:cNvPr id="2" name="グループ化 20"/>
          <p:cNvGrpSpPr/>
          <p:nvPr/>
        </p:nvGrpSpPr>
        <p:grpSpPr>
          <a:xfrm>
            <a:off x="0" y="827420"/>
            <a:ext cx="2736304" cy="1037729"/>
            <a:chOff x="0" y="683404"/>
            <a:chExt cx="2736304" cy="10377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1000 Town Center, Suite 1910, Southfield, MI 48075</a:t>
              </a:r>
              <a:endParaRPr lang="ja-JP" altLang="en-US" sz="1600" dirty="0"/>
            </a:p>
          </p:txBody>
        </p:sp>
      </p:grp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grpSp>
        <p:nvGrpSpPr>
          <p:cNvPr id="2" name="グループ化 20"/>
          <p:cNvGrpSpPr/>
          <p:nvPr/>
        </p:nvGrpSpPr>
        <p:grpSpPr>
          <a:xfrm>
            <a:off x="0" y="827420"/>
            <a:ext cx="2736304" cy="1037729"/>
            <a:chOff x="0" y="683404"/>
            <a:chExt cx="2736304" cy="10377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1000 Town Center, Suite 1910, Southfield, MI 48075</a:t>
              </a:r>
              <a:endParaRPr lang="ja-JP" altLang="en-US" sz="1600" dirty="0"/>
            </a:p>
          </p:txBody>
        </p:sp>
      </p:grp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013176" cy="501317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grpSp>
        <p:nvGrpSpPr>
          <p:cNvPr id="2" name="グループ化 20"/>
          <p:cNvGrpSpPr/>
          <p:nvPr/>
        </p:nvGrpSpPr>
        <p:grpSpPr>
          <a:xfrm>
            <a:off x="0" y="827420"/>
            <a:ext cx="2736304" cy="1037729"/>
            <a:chOff x="0" y="683404"/>
            <a:chExt cx="2736304" cy="10377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1000 Town Center, Suite 1910, Southfield, MI 48075</a:t>
              </a:r>
              <a:endParaRPr lang="ja-JP" altLang="en-US" sz="1600" dirty="0"/>
            </a:p>
          </p:txBody>
        </p:sp>
      </p:grp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136904" cy="8136904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80720" y="188640"/>
            <a:ext cx="11156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smtClean="0"/>
              <a:t>2018/5/11</a:t>
            </a:r>
            <a:endParaRPr lang="ja-JP" altLang="en-US" sz="1600" b="1" dirty="0"/>
          </a:p>
        </p:txBody>
      </p:sp>
      <p:grpSp>
        <p:nvGrpSpPr>
          <p:cNvPr id="2" name="グループ化 20"/>
          <p:cNvGrpSpPr/>
          <p:nvPr/>
        </p:nvGrpSpPr>
        <p:grpSpPr>
          <a:xfrm>
            <a:off x="0" y="827420"/>
            <a:ext cx="2736304" cy="1037729"/>
            <a:chOff x="0" y="683404"/>
            <a:chExt cx="2736304" cy="103772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0" y="683404"/>
              <a:ext cx="1725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u="sng" dirty="0">
                  <a:latin typeface="+mj-ea"/>
                  <a:ea typeface="+mj-ea"/>
                </a:rPr>
                <a:t>新</a:t>
              </a:r>
              <a:r>
                <a:rPr kumimoji="1" lang="ja-JP" altLang="en-US" u="sng" dirty="0" smtClean="0">
                  <a:latin typeface="+mj-ea"/>
                  <a:ea typeface="+mj-ea"/>
                </a:rPr>
                <a:t>オフィス</a:t>
              </a:r>
              <a:endParaRPr kumimoji="1" lang="ja-JP" altLang="en-US" u="sng" dirty="0">
                <a:latin typeface="+mj-ea"/>
                <a:ea typeface="+mj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0" y="1167135"/>
              <a:ext cx="27363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dirty="0"/>
                <a:t>1000 Town Center, Suite 1910, Southfield, MI 48075</a:t>
              </a:r>
              <a:endParaRPr lang="ja-JP" altLang="en-US" sz="1600" dirty="0"/>
            </a:p>
          </p:txBody>
        </p:sp>
      </p:grp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756345" y="156245"/>
            <a:ext cx="6263927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SME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本部移転</a:t>
            </a:r>
            <a:endParaRPr kumimoji="0" lang="ja-JP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7" name="Picture 2" descr="F:\___樺山仕事用フォルダ(20180103乗換)\_仕事関係\___業務手順書（業務マニュアル）\8. SME本部関係\2018本部移転\SME HQ Southfield 20190216 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2331640"/>
            <a:ext cx="15337704" cy="1533770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9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9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10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10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標準デザイン">
  <a:themeElements>
    <a:clrScheme name="1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1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標準デザイン">
  <a:themeElements>
    <a:clrScheme name="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標準デザイン">
  <a:themeElements>
    <a:clrScheme name="4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4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標準デザイン">
  <a:themeElements>
    <a:clrScheme name="5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5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6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6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7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明朝" pitchFamily="18" charset="-128"/>
          </a:defRPr>
        </a:defPPr>
      </a:lstStyle>
    </a:lnDef>
  </a:objectDefaults>
  <a:extraClrSchemeLst>
    <a:extraClrScheme>
      <a:clrScheme name="7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Pages>0</Pages>
  <Words>115</Words>
  <Characters>0</Characters>
  <Application>Microsoft Office PowerPoint</Application>
  <DocSecurity>0</DocSecurity>
  <PresentationFormat>画面に合わせる (4:3)</PresentationFormat>
  <Lines>0</Lines>
  <Paragraphs>34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12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2_デザインの設定</vt:lpstr>
      <vt:lpstr>1_デザインの設定</vt:lpstr>
      <vt:lpstr>1_標準デザイン</vt:lpstr>
      <vt:lpstr>デザインの設定</vt:lpstr>
      <vt:lpstr>3_標準デザイン</vt:lpstr>
      <vt:lpstr>4_標準デザイン</vt:lpstr>
      <vt:lpstr>5_標準デザイン</vt:lpstr>
      <vt:lpstr>6_標準デザイン</vt:lpstr>
      <vt:lpstr>7_標準デザイン</vt:lpstr>
      <vt:lpstr>9_標準デザイン</vt:lpstr>
      <vt:lpstr>10_標準デザイン</vt:lpstr>
      <vt:lpstr>11_標準デザイン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</vt:vector>
  </TitlesOfParts>
  <Company>日本精工㈱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N925805</dc:creator>
  <cp:lastModifiedBy>SME-KAMIYA</cp:lastModifiedBy>
  <cp:revision>1118</cp:revision>
  <cp:lastPrinted>2018-01-23T07:00:00Z</cp:lastPrinted>
  <dcterms:created xsi:type="dcterms:W3CDTF">2002-10-31T03:12:17Z</dcterms:created>
  <dcterms:modified xsi:type="dcterms:W3CDTF">2019-07-17T01:54:28Z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1041-6.4.0.1890</vt:lpwstr>
  </property>
</Properties>
</file>